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July 18,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5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1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7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July 18,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3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69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7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Monday, July 18,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5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6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1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1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Monday, July 18,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9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July 18,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34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4" r:id="rId6"/>
    <p:sldLayoutId id="2147483719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8F434FCE-5BDD-B0EB-FA9C-80C9D6759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654" y="528457"/>
            <a:ext cx="11566691" cy="6274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E60A3-080F-FBF4-85CB-730527E17EE9}"/>
              </a:ext>
            </a:extLst>
          </p:cNvPr>
          <p:cNvSpPr txBox="1"/>
          <p:nvPr/>
        </p:nvSpPr>
        <p:spPr>
          <a:xfrm>
            <a:off x="491594" y="528457"/>
            <a:ext cx="11208809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masis MT Pro Black" panose="02040A04050005020304" pitchFamily="18" charset="0"/>
              </a:rPr>
              <a:t>How to download LSC Records</a:t>
            </a:r>
          </a:p>
        </p:txBody>
      </p:sp>
    </p:spTree>
    <p:extLst>
      <p:ext uri="{BB962C8B-B14F-4D97-AF65-F5344CB8AC3E}">
        <p14:creationId xmlns:p14="http://schemas.microsoft.com/office/powerpoint/2010/main" val="253055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inLineVTI">
  <a:themeElements>
    <a:clrScheme name="ThinLines Color Sc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AC8"/>
      </a:accent1>
      <a:accent2>
        <a:srgbClr val="794DFF"/>
      </a:accent2>
      <a:accent3>
        <a:srgbClr val="00D17D"/>
      </a:accent3>
      <a:accent4>
        <a:srgbClr val="404040"/>
      </a:accent4>
      <a:accent5>
        <a:srgbClr val="FE5D21"/>
      </a:accent5>
      <a:accent6>
        <a:srgbClr val="B3B3B3"/>
      </a:accent6>
      <a:hlink>
        <a:srgbClr val="3E8FF1"/>
      </a:hlink>
      <a:folHlink>
        <a:srgbClr val="939393"/>
      </a:folHlink>
    </a:clrScheme>
    <a:fontScheme name="Custom 3">
      <a:majorFont>
        <a:latin typeface="Sagona Book"/>
        <a:ea typeface=""/>
        <a:cs typeface=""/>
      </a:majorFont>
      <a:minorFont>
        <a:latin typeface="Univer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Amasis MT Pro Black</vt:lpstr>
      <vt:lpstr>Arial</vt:lpstr>
      <vt:lpstr>Calibri Light</vt:lpstr>
      <vt:lpstr>Sagona Book</vt:lpstr>
      <vt:lpstr>Univers</vt:lpstr>
      <vt:lpstr>ThinLineVTI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M. Fish</dc:creator>
  <cp:lastModifiedBy>Kathleen M. Fish</cp:lastModifiedBy>
  <cp:revision>3</cp:revision>
  <dcterms:created xsi:type="dcterms:W3CDTF">2022-07-18T13:45:32Z</dcterms:created>
  <dcterms:modified xsi:type="dcterms:W3CDTF">2022-07-18T15:03:37Z</dcterms:modified>
</cp:coreProperties>
</file>